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2" r:id="rId5"/>
    <p:sldId id="273" r:id="rId6"/>
    <p:sldId id="257" r:id="rId7"/>
    <p:sldId id="258" r:id="rId8"/>
    <p:sldId id="259" r:id="rId9"/>
    <p:sldId id="260" r:id="rId10"/>
    <p:sldId id="261" r:id="rId11"/>
    <p:sldId id="271" r:id="rId12"/>
    <p:sldId id="274" r:id="rId13"/>
    <p:sldId id="262" r:id="rId14"/>
    <p:sldId id="263" r:id="rId15"/>
    <p:sldId id="266" r:id="rId16"/>
    <p:sldId id="275" r:id="rId17"/>
    <p:sldId id="268" r:id="rId1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May 30,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98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9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57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8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6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7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69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0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6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May 30,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6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May 30,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22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t billede, der indeholder plante, web, dekoreret, luk&#10;&#10;Automatisk genereret beskrivelse">
            <a:extLst>
              <a:ext uri="{FF2B5EF4-FFF2-40B4-BE49-F238E27FC236}">
                <a16:creationId xmlns:a16="http://schemas.microsoft.com/office/drawing/2014/main" id="{1440552A-1B6D-A413-95CF-223165C94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4855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2C619B-5602-2DD8-E748-1C5FC61E5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da-DK" sz="4800" dirty="0"/>
              <a:t>Big Data 62533</a:t>
            </a:r>
            <a:br>
              <a:rPr lang="da-DK" sz="4800" dirty="0"/>
            </a:br>
            <a:endParaRPr lang="da-DK" sz="4800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623A2A3-88E6-4D58-E168-F060F8439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9413" y="3569008"/>
            <a:ext cx="3565525" cy="1731656"/>
          </a:xfrm>
        </p:spPr>
        <p:txBody>
          <a:bodyPr>
            <a:normAutofit/>
          </a:bodyPr>
          <a:lstStyle/>
          <a:p>
            <a:r>
              <a:rPr lang="da-DK" sz="2800" dirty="0">
                <a:solidFill>
                  <a:schemeClr val="tx1">
                    <a:alpha val="60000"/>
                  </a:schemeClr>
                </a:solidFill>
              </a:rPr>
              <a:t>Chenxi Cai </a:t>
            </a:r>
            <a:br>
              <a:rPr lang="da-DK" sz="28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da-DK" sz="2800" dirty="0">
                <a:solidFill>
                  <a:schemeClr val="tx1">
                    <a:alpha val="60000"/>
                  </a:schemeClr>
                </a:solidFill>
              </a:rPr>
              <a:t>S205420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0915301" y="5534728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7CD3B8-4EAD-4444-9EB3-CA03A661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7C26A-A6D7-4ADC-A948-3DDF6AA1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ScatterPlot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AF0F6C-2C3E-C397-DCE7-ACB36761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B5D70F3-7E82-A50B-3A1D-1179BEB4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10" y="2113199"/>
            <a:ext cx="6104709" cy="474480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2E4C152-BB52-A30D-BFCF-9E70AFE5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199"/>
            <a:ext cx="6096000" cy="47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7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959044-0E5A-8357-050B-D7CB64BAF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Datasæt til Clustering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21A768F7-1B5F-0CD7-0BEB-04C2935E7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38" y="2083435"/>
            <a:ext cx="11946323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DBF4C-A791-C566-4E3E-817433FF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3E6EEB-67D2-53F6-4E7B-A8DEFCF2B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41488D0-53E8-249F-827A-D532092E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883" y="-2900"/>
            <a:ext cx="12394883" cy="68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7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E2316-76E4-1E90-7A18-17D05593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Clustering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E7ABEBB-BCA2-3E54-95E0-65132022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3200" dirty="0"/>
              <a:t>K-</a:t>
            </a:r>
            <a:r>
              <a:rPr lang="da-DK" sz="3200" dirty="0" err="1"/>
              <a:t>means</a:t>
            </a:r>
            <a:r>
              <a:rPr lang="da-DK" sz="3200" dirty="0"/>
              <a:t> </a:t>
            </a:r>
            <a:r>
              <a:rPr lang="da-DK" sz="3200" dirty="0" err="1"/>
              <a:t>clustering</a:t>
            </a:r>
            <a:endParaRPr lang="da-DK" sz="3200" dirty="0"/>
          </a:p>
        </p:txBody>
      </p:sp>
    </p:spTree>
    <p:extLst>
      <p:ext uri="{BB962C8B-B14F-4D97-AF65-F5344CB8AC3E}">
        <p14:creationId xmlns:p14="http://schemas.microsoft.com/office/powerpoint/2010/main" val="425835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A846B-9F8A-419E-B659-270A809E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Clustering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680080-790E-3CB8-8BF6-2193B1F39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6C5F692-4852-F9F9-D39C-5582CF74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275"/>
            <a:ext cx="6096000" cy="497672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E1CCC062-A143-7BBC-6A8B-6199055F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1275"/>
            <a:ext cx="6096000" cy="49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4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93C97A-6BFF-3264-CFE8-5175E306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Random</a:t>
            </a:r>
            <a:r>
              <a:rPr lang="da-DK" dirty="0"/>
              <a:t> </a:t>
            </a:r>
            <a:r>
              <a:rPr lang="da-DK" dirty="0" err="1"/>
              <a:t>forest</a:t>
            </a:r>
            <a:r>
              <a:rPr lang="da-DK" dirty="0"/>
              <a:t> </a:t>
            </a:r>
            <a:r>
              <a:rPr lang="da-DK" dirty="0" err="1"/>
              <a:t>Classifer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7CAAB9D-AD04-A6A4-FBC9-F77279F2C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DA1F53F-57CF-95D0-220C-A0A04FF6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12221"/>
            <a:ext cx="12192001" cy="494578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8B3AD00B-C8ED-DB06-B60D-9478BD56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221"/>
            <a:ext cx="12192000" cy="49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BC6B0-6BE1-6C7A-32F7-E85A7BF9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EEF1736F-3D1D-AD15-B957-ACD806DF9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0678"/>
            <a:ext cx="6096000" cy="506533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F5EC0446-0105-6468-4035-3FE94D6D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62" y="1830678"/>
            <a:ext cx="5377498" cy="13320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1C9959E-3AF5-3D98-A728-D670439C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87" y="3500653"/>
            <a:ext cx="5377498" cy="9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6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A036A-6E64-123F-A4AC-1C3DF002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Sentiment</a:t>
            </a:r>
            <a:endParaRPr lang="da-DK" dirty="0"/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3ABBA246-21CF-5321-19A5-3AD5CBDF9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540" y="2127817"/>
            <a:ext cx="7863840" cy="4593605"/>
          </a:xfr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400937D-C6CC-74DF-26C2-FDD0698E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781"/>
            <a:ext cx="12192000" cy="51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F235E-828B-8A28-6FF3-EBFB31EDD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Indhold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9B2E89-9938-E004-917B-3B1E5BF1A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Visualisering</a:t>
            </a:r>
          </a:p>
          <a:p>
            <a:r>
              <a:rPr lang="da-DK" dirty="0"/>
              <a:t>K-</a:t>
            </a:r>
            <a:r>
              <a:rPr lang="da-DK" dirty="0" err="1"/>
              <a:t>means</a:t>
            </a:r>
            <a:r>
              <a:rPr lang="da-DK" dirty="0"/>
              <a:t> Clustering</a:t>
            </a:r>
          </a:p>
          <a:p>
            <a:r>
              <a:rPr lang="da-DK" dirty="0" err="1"/>
              <a:t>Klassification</a:t>
            </a:r>
            <a:endParaRPr lang="da-DK" dirty="0"/>
          </a:p>
          <a:p>
            <a:r>
              <a:rPr lang="da-DK" dirty="0" err="1"/>
              <a:t>Random</a:t>
            </a:r>
            <a:r>
              <a:rPr lang="da-DK" dirty="0"/>
              <a:t> </a:t>
            </a:r>
            <a:r>
              <a:rPr lang="da-DK" dirty="0" err="1"/>
              <a:t>forest</a:t>
            </a:r>
            <a:r>
              <a:rPr lang="da-DK" dirty="0"/>
              <a:t> </a:t>
            </a:r>
            <a:r>
              <a:rPr lang="da-DK" dirty="0" err="1"/>
              <a:t>classifier</a:t>
            </a:r>
            <a:endParaRPr lang="da-DK" dirty="0"/>
          </a:p>
          <a:p>
            <a:r>
              <a:rPr lang="da-DK" dirty="0" err="1"/>
              <a:t>Sentiment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2326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0E7E2-03DB-994D-1F6E-4EA91ED1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a-DK" dirty="0"/>
              <a:t>Datasæt til </a:t>
            </a:r>
            <a:r>
              <a:rPr lang="da-DK" dirty="0" err="1"/>
              <a:t>visuelisering</a:t>
            </a:r>
            <a:br>
              <a:rPr lang="da-DK" dirty="0"/>
            </a:br>
            <a:r>
              <a:rPr lang="da-DK" dirty="0"/>
              <a:t>Crimerate.csv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4318B0-FEFA-E6F7-7BA0-C326C513E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28D9E65-20A4-97D6-FFC9-D32993C2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275"/>
            <a:ext cx="12192000" cy="49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1A586-76CE-A9B8-7FDE-06855A7C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B5A923B-0297-B907-339B-A969F79FD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14"/>
            <a:ext cx="12192000" cy="6841986"/>
          </a:xfr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AAD14A0C-A381-8D2F-CF15-66C10A75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15"/>
            <a:ext cx="12504898" cy="68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0A21DA-14BF-7FBB-C0F1-CF2A6AA2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2E636D1-30D8-B020-3304-87A8A346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E6CCB668-84A6-6A71-0106-16A85EC3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80"/>
            <a:ext cx="3680460" cy="681302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DF02542-4214-61B2-2F79-22CF03E2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22490"/>
            <a:ext cx="4114800" cy="6813020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21830040-AB8E-B3DC-310A-2ECDDF24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260" y="51955"/>
            <a:ext cx="4396740" cy="68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E47866-BF45-D743-3AC6-2FB34A2C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Visualisering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311766-65BC-D3C7-A5F1-43B5A94D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3600" dirty="0"/>
              <a:t>Histogram</a:t>
            </a:r>
          </a:p>
          <a:p>
            <a:r>
              <a:rPr lang="da-DK" sz="3600" dirty="0" err="1"/>
              <a:t>BoxPlot</a:t>
            </a:r>
            <a:endParaRPr lang="da-DK" sz="3600" dirty="0"/>
          </a:p>
          <a:p>
            <a:r>
              <a:rPr lang="da-DK" sz="3600" dirty="0" err="1"/>
              <a:t>Piechart</a:t>
            </a:r>
            <a:endParaRPr lang="da-DK" sz="3600" dirty="0"/>
          </a:p>
          <a:p>
            <a:r>
              <a:rPr lang="da-DK" sz="3600" dirty="0" err="1"/>
              <a:t>ScatterPlot</a:t>
            </a:r>
            <a:endParaRPr lang="da-DK" sz="3600" dirty="0"/>
          </a:p>
        </p:txBody>
      </p:sp>
    </p:spTree>
    <p:extLst>
      <p:ext uri="{BB962C8B-B14F-4D97-AF65-F5344CB8AC3E}">
        <p14:creationId xmlns:p14="http://schemas.microsoft.com/office/powerpoint/2010/main" val="270886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E2EB2-DE92-20A8-34B7-2B930781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Histogram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F892F7E-F47E-E797-7AF5-DA781EC5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0BDC032-B467-EFED-552D-0433DE99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659"/>
            <a:ext cx="12192000" cy="548034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D1837170-2E53-5E49-CF34-F46E1D79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95"/>
            <a:ext cx="12192000" cy="54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0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189E7-63DA-F700-3314-A925A2EE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BoxPlot</a:t>
            </a:r>
            <a:endParaRPr lang="da-DK" dirty="0"/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0FA00F06-2E1A-7329-98E7-69BAF657C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81275"/>
            <a:ext cx="6096000" cy="4976725"/>
          </a:xfr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9C4C2CA8-88B2-20E3-26E1-8E1D196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1275"/>
            <a:ext cx="5774635" cy="49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0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0AD39-3EB1-4183-BF29-20AB5DEBF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 err="1"/>
              <a:t>Piechart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319E55E-56F7-6DA4-AEBC-A4FDC076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D91698A-3CB2-D72E-E4C4-B79C9295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116"/>
            <a:ext cx="12192000" cy="5598884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3BB68D1D-916D-52C0-5335-DE8F0987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" y="1259116"/>
            <a:ext cx="12107725" cy="55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4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45</Words>
  <Application>Microsoft Office PowerPoint</Application>
  <PresentationFormat>Widescreen</PresentationFormat>
  <Paragraphs>24</Paragraphs>
  <Slides>17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1" baseType="lpstr">
      <vt:lpstr>Arial</vt:lpstr>
      <vt:lpstr>Sitka Heading</vt:lpstr>
      <vt:lpstr>Source Sans Pro</vt:lpstr>
      <vt:lpstr>3DFloatVTI</vt:lpstr>
      <vt:lpstr>Big Data 62533 </vt:lpstr>
      <vt:lpstr>Indhold</vt:lpstr>
      <vt:lpstr>Datasæt til visuelisering Crimerate.csv</vt:lpstr>
      <vt:lpstr>PowerPoint-præsentation</vt:lpstr>
      <vt:lpstr>PowerPoint-præsentation</vt:lpstr>
      <vt:lpstr>Visualisering</vt:lpstr>
      <vt:lpstr>Histogram</vt:lpstr>
      <vt:lpstr>BoxPlot</vt:lpstr>
      <vt:lpstr>Piechart</vt:lpstr>
      <vt:lpstr>ScatterPlot</vt:lpstr>
      <vt:lpstr>Datasæt til Clustering</vt:lpstr>
      <vt:lpstr>PowerPoint-præsentation</vt:lpstr>
      <vt:lpstr>Clustering</vt:lpstr>
      <vt:lpstr>K-means Clustering</vt:lpstr>
      <vt:lpstr>Random forest Classifer</vt:lpstr>
      <vt:lpstr>PowerPoint-præsentation</vt:lpstr>
      <vt:lpstr>Sentiment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62533 </dc:title>
  <dc:creator>chenxi cai</dc:creator>
  <cp:lastModifiedBy>chenxi cai</cp:lastModifiedBy>
  <cp:revision>5</cp:revision>
  <dcterms:created xsi:type="dcterms:W3CDTF">2022-05-20T13:14:40Z</dcterms:created>
  <dcterms:modified xsi:type="dcterms:W3CDTF">2022-05-31T10:34:34Z</dcterms:modified>
</cp:coreProperties>
</file>